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293" r:id="rId3"/>
    <p:sldId id="294" r:id="rId4"/>
    <p:sldId id="295" r:id="rId5"/>
    <p:sldId id="296" r:id="rId6"/>
    <p:sldId id="298" r:id="rId7"/>
    <p:sldId id="299" r:id="rId8"/>
    <p:sldId id="303" r:id="rId9"/>
    <p:sldId id="302" r:id="rId10"/>
    <p:sldId id="301" r:id="rId11"/>
    <p:sldId id="29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0" autoAdjust="0"/>
    <p:restoredTop sz="94660"/>
  </p:normalViewPr>
  <p:slideViewPr>
    <p:cSldViewPr>
      <p:cViewPr>
        <p:scale>
          <a:sx n="79" d="100"/>
          <a:sy n="79" d="100"/>
        </p:scale>
        <p:origin x="-254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22110-13D8-4799-919B-1E96118D1411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8BF81-B987-4636-AE6A-73DDF23B1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5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9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91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42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6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4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2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0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4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20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17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8BF81-B987-4636-AE6A-73DDF23B14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1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841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Новозыбковская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администрация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55" y="2159416"/>
            <a:ext cx="6222578" cy="414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2" y="230590"/>
            <a:ext cx="1022459" cy="12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Проведение лекции с сотрудниками МБУДО «Дом детского творчества» города Новозыбкова.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85749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3" y="230590"/>
            <a:ext cx="784140" cy="949222"/>
          </a:xfrm>
          <a:prstGeom prst="rect">
            <a:avLst/>
          </a:prstGeom>
        </p:spPr>
      </p:pic>
      <p:pic>
        <p:nvPicPr>
          <p:cNvPr id="6146" name="Picture 2" descr="E:\МОИ\ДЕНЬ ОТ\2024\от организаций\ДДТ\IMG_20210426_1504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2" y="1736513"/>
            <a:ext cx="5137584" cy="38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8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14480" y="5877272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212684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Основная задача охраны труда – профилактика и предотвращение производственного травматизма, профессиональных заболеваний и минимизация социальных последствий. Результатом проведения мероприятий является повышение уровня грамотности  в области охраны труда, что значительно уменьшает случаи  травматизма  и его последствий на производстве.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57356" y="242886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9586" y="50004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56352" y="2924944"/>
            <a:ext cx="6429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Целью на будущий период будет являться</a:t>
            </a:r>
            <a:r>
              <a:rPr lang="ru-RU" dirty="0"/>
              <a:t>: </a:t>
            </a:r>
            <a:r>
              <a:rPr lang="ru-RU" dirty="0" smtClean="0"/>
              <a:t>выявление </a:t>
            </a:r>
            <a:r>
              <a:rPr lang="ru-RU" dirty="0"/>
              <a:t>возможностей возникновения опасных ситуаций на производстве, их профилактику, ознакомление работающих с методами их избегания и </a:t>
            </a:r>
            <a:r>
              <a:rPr lang="ru-RU" dirty="0" smtClean="0"/>
              <a:t>устранения. Постоянное </a:t>
            </a:r>
            <a:r>
              <a:rPr lang="ru-RU" dirty="0"/>
              <a:t>обучение рабочих и руководителей всех уровней правилам безопасного производства работ, умению четко и вовремя распознать возможность возникновения опасной ситуации. Проведение агитационной и разъяснительной </a:t>
            </a:r>
            <a:r>
              <a:rPr lang="ru-RU" dirty="0" smtClean="0"/>
              <a:t>работы, </a:t>
            </a:r>
            <a:r>
              <a:rPr lang="ru-RU" dirty="0"/>
              <a:t>применение мер административного и материального воздействия к нарушителям правил безопасного производства работ.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3" y="230590"/>
            <a:ext cx="836332" cy="10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Проведение круглого стола с сотрудниками ГАПОУ «</a:t>
            </a:r>
            <a:r>
              <a:rPr lang="ru-RU" b="1" dirty="0" err="1" smtClean="0">
                <a:solidFill>
                  <a:schemeClr val="bg1"/>
                </a:solidFill>
              </a:rPr>
              <a:t>Новозыбковский</a:t>
            </a:r>
            <a:r>
              <a:rPr lang="ru-RU" b="1" dirty="0" smtClean="0">
                <a:solidFill>
                  <a:schemeClr val="bg1"/>
                </a:solidFill>
              </a:rPr>
              <a:t> профессионально-педагогический  колледж» НППК .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62" y="230590"/>
            <a:ext cx="871744" cy="1055270"/>
          </a:xfrm>
          <a:prstGeom prst="rect">
            <a:avLst/>
          </a:prstGeom>
        </p:spPr>
      </p:pic>
      <p:pic>
        <p:nvPicPr>
          <p:cNvPr id="1026" name="Picture 2" descr="E:\МОИ\ДЕНЬ ОТ\2024\от организаций\Педколледж\IMG_20240502_130003_0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22" y="1412776"/>
            <a:ext cx="345278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\ДЕНЬ ОТ\2024\от организаций\Педколледж\IMG_20240502_125936_0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7"/>
            <a:ext cx="3312368" cy="248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\ДЕНЬ ОТ\2024\от организаций\Педколледж\IMG_20240502_130012_9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71" y="4149080"/>
            <a:ext cx="3391345" cy="25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Проведение лекции и  тренинга с сотрудниками и студентами  </a:t>
            </a:r>
            <a:r>
              <a:rPr lang="ru-RU" b="1" dirty="0">
                <a:solidFill>
                  <a:schemeClr val="bg1"/>
                </a:solidFill>
              </a:rPr>
              <a:t>ГАПОУ «</a:t>
            </a:r>
            <a:r>
              <a:rPr lang="ru-RU" b="1" dirty="0" smtClean="0">
                <a:solidFill>
                  <a:schemeClr val="bg1"/>
                </a:solidFill>
              </a:rPr>
              <a:t>НМК» города Новозыбкова .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3" y="230590"/>
            <a:ext cx="871744" cy="1055270"/>
          </a:xfrm>
          <a:prstGeom prst="rect">
            <a:avLst/>
          </a:prstGeom>
        </p:spPr>
      </p:pic>
      <p:pic>
        <p:nvPicPr>
          <p:cNvPr id="2050" name="Picture 2" descr="IMG_20220420_1156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 b="25377"/>
          <a:stretch>
            <a:fillRect/>
          </a:stretch>
        </p:blipFill>
        <p:spPr bwMode="auto">
          <a:xfrm>
            <a:off x="1475656" y="1334237"/>
            <a:ext cx="3931021" cy="20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G_20220420_11520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48362"/>
            <a:ext cx="2664295" cy="199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МОИ\ДЕНЬ ОТ\2024\ФОТО\DSC0216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032449" cy="26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Проведение совещания с сотрудниками МУП «</a:t>
            </a:r>
            <a:r>
              <a:rPr lang="ru-RU" b="1" dirty="0" err="1" smtClean="0">
                <a:solidFill>
                  <a:schemeClr val="bg1"/>
                </a:solidFill>
              </a:rPr>
              <a:t>Новозыбковский</a:t>
            </a:r>
            <a:r>
              <a:rPr lang="ru-RU" b="1" dirty="0" smtClean="0">
                <a:solidFill>
                  <a:schemeClr val="bg1"/>
                </a:solidFill>
              </a:rPr>
              <a:t> городской водоканал»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3" y="230590"/>
            <a:ext cx="836332" cy="1012402"/>
          </a:xfrm>
          <a:prstGeom prst="rect">
            <a:avLst/>
          </a:prstGeom>
        </p:spPr>
      </p:pic>
      <p:pic>
        <p:nvPicPr>
          <p:cNvPr id="7170" name="Picture 2" descr="E:\МОИ\ДЕНЬ ОТ\2024\от организаций\МУП Новозыбковский городской водоканал\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93210"/>
            <a:ext cx="2571028" cy="19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МОИ\ДЕНЬ ОТ\2024\от организаций\МУП Новозыбковский городской водоканал\4375a8cf-fad0-48da-963d-43e55cb0eaa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5029327" cy="376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Проведение совещания </a:t>
            </a:r>
            <a:r>
              <a:rPr lang="ru-RU" b="1" dirty="0">
                <a:solidFill>
                  <a:schemeClr val="bg1"/>
                </a:solidFill>
              </a:rPr>
              <a:t>с </a:t>
            </a:r>
            <a:r>
              <a:rPr lang="ru-RU" b="1" dirty="0" smtClean="0">
                <a:solidFill>
                  <a:schemeClr val="bg1"/>
                </a:solidFill>
              </a:rPr>
              <a:t>сотрудниками МБДОУ «</a:t>
            </a:r>
            <a:r>
              <a:rPr lang="ru-RU" b="1" dirty="0" err="1" smtClean="0">
                <a:solidFill>
                  <a:schemeClr val="bg1"/>
                </a:solidFill>
              </a:rPr>
              <a:t>Замишевский</a:t>
            </a:r>
            <a:r>
              <a:rPr lang="ru-RU" b="1" dirty="0" smtClean="0">
                <a:solidFill>
                  <a:schemeClr val="bg1"/>
                </a:solidFill>
              </a:rPr>
              <a:t> детский сад «</a:t>
            </a:r>
            <a:r>
              <a:rPr lang="ru-RU" b="1" dirty="0" err="1" smtClean="0">
                <a:solidFill>
                  <a:schemeClr val="bg1"/>
                </a:solidFill>
              </a:rPr>
              <a:t>Ивушка</a:t>
            </a:r>
            <a:r>
              <a:rPr lang="ru-RU" b="1" dirty="0" smtClean="0">
                <a:solidFill>
                  <a:schemeClr val="bg1"/>
                </a:solidFill>
              </a:rPr>
              <a:t>» </a:t>
            </a:r>
            <a:r>
              <a:rPr lang="ru-RU" b="1" dirty="0" err="1" smtClean="0">
                <a:solidFill>
                  <a:schemeClr val="bg1"/>
                </a:solidFill>
              </a:rPr>
              <a:t>г.Новозыбкова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85749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2" y="230590"/>
            <a:ext cx="779241" cy="943292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14010"/>
            <a:ext cx="3173717" cy="2395635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2" t="41619" r="9781"/>
          <a:stretch/>
        </p:blipFill>
        <p:spPr bwMode="auto">
          <a:xfrm>
            <a:off x="5195444" y="1359697"/>
            <a:ext cx="3299258" cy="2069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Кабинет_406_2\Desktop\ВСЯКОЕ\img_59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00" y="3933057"/>
            <a:ext cx="4202373" cy="28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Проведение семинара с сотрудниками </a:t>
            </a:r>
            <a:r>
              <a:rPr lang="ru-RU" b="1" dirty="0" err="1" smtClean="0">
                <a:solidFill>
                  <a:schemeClr val="bg1"/>
                </a:solidFill>
              </a:rPr>
              <a:t>Новозыбковского</a:t>
            </a:r>
            <a:r>
              <a:rPr lang="ru-RU" b="1" dirty="0" smtClean="0">
                <a:solidFill>
                  <a:schemeClr val="bg1"/>
                </a:solidFill>
              </a:rPr>
              <a:t> сельскохозяйственного техникума филиала «Брянского государственного аграрного университета»  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85749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3" y="230590"/>
            <a:ext cx="836332" cy="1012402"/>
          </a:xfrm>
          <a:prstGeom prst="rect">
            <a:avLst/>
          </a:prstGeom>
        </p:spPr>
      </p:pic>
      <p:pic>
        <p:nvPicPr>
          <p:cNvPr id="4099" name="Picture 3" descr="E:\МОИ\ДЕНЬ ОТ\2024\от организаций\НСХТ (техникум)\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58" y="3645024"/>
            <a:ext cx="3799493" cy="28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МОИ\ДЕНЬ ОТ\2024\от организаций\НСХТ (техникум)\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13" y="1294598"/>
            <a:ext cx="343058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\ДЕНЬ ОТ\2024\ФОТО\dsc_586111112_t5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29" y="1242992"/>
            <a:ext cx="3030298" cy="23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9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Проведение конкурса рисунков среди воспитанников МБДОУ «Детский сад №9» </a:t>
            </a:r>
            <a:r>
              <a:rPr lang="ru-RU" b="1" dirty="0" err="1" smtClean="0">
                <a:solidFill>
                  <a:schemeClr val="bg1"/>
                </a:solidFill>
              </a:rPr>
              <a:t>г.Новозыбкова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85749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3" y="230590"/>
            <a:ext cx="836332" cy="1012402"/>
          </a:xfrm>
          <a:prstGeom prst="rect">
            <a:avLst/>
          </a:prstGeom>
        </p:spPr>
      </p:pic>
      <p:pic>
        <p:nvPicPr>
          <p:cNvPr id="3074" name="Picture 2" descr="E:\МОИ\ДЕНЬ ОТ\2024\от организаций\МБДОУ Детский сад № 19\20210426_0928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05" y="1285860"/>
            <a:ext cx="4411015" cy="20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МОИ\ДЕНЬ ОТ\2024\ФОТО\IMG_16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87" y="1317418"/>
            <a:ext cx="2304255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МОИ\ДЕНЬ ОТ\2024\ФОТО\IMG_16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9982">
            <a:off x="1547261" y="3677567"/>
            <a:ext cx="3091652" cy="23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МОИ\ДЕНЬ ОТ\2024\ФОТО\IMG_16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4183"/>
            <a:ext cx="3634013" cy="272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15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Проведение семинара </a:t>
            </a:r>
            <a:r>
              <a:rPr lang="ru-RU" b="1" dirty="0">
                <a:solidFill>
                  <a:schemeClr val="bg1"/>
                </a:solidFill>
              </a:rPr>
              <a:t>с </a:t>
            </a:r>
            <a:r>
              <a:rPr lang="ru-RU" b="1" dirty="0" smtClean="0">
                <a:solidFill>
                  <a:schemeClr val="bg1"/>
                </a:solidFill>
              </a:rPr>
              <a:t>сотрудниками ООО «</a:t>
            </a:r>
            <a:r>
              <a:rPr lang="ru-RU" b="1" dirty="0" err="1" smtClean="0">
                <a:solidFill>
                  <a:schemeClr val="bg1"/>
                </a:solidFill>
              </a:rPr>
              <a:t>НовоТехРейл</a:t>
            </a:r>
            <a:r>
              <a:rPr lang="ru-RU" b="1" dirty="0" smtClean="0">
                <a:solidFill>
                  <a:schemeClr val="bg1"/>
                </a:solidFill>
              </a:rPr>
              <a:t>» города Новозыбкова.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85749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3" y="230590"/>
            <a:ext cx="836332" cy="1012402"/>
          </a:xfrm>
          <a:prstGeom prst="rect">
            <a:avLst/>
          </a:prstGeom>
        </p:spPr>
      </p:pic>
      <p:pic>
        <p:nvPicPr>
          <p:cNvPr id="4098" name="Picture 2" descr="E:\МОИ\ДЕНЬ ОТ\2024\от организаций\ООО НовоТехРейл\22a956b2-925a-4578-b7ae-825defd119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005064"/>
            <a:ext cx="3348372" cy="24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МОИ\ДЕНЬ ОТ\2024\от организаций\ООО НовоТехРейл\gbYM3EIDv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023"/>
            <a:ext cx="4404221" cy="33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МОИ\ДЕНЬ ОТ\2024\от организаций\ООО НовоТехРейл\Фотки сотрудников\Фотки сотрудников\DSC088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46884"/>
            <a:ext cx="2665947" cy="177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МОИ\ДЕНЬ ОТ\2024\от организаций\ООО НовоТехРейл\Фотки сотрудников\Фотки сотрудников\фото 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72" y="1428736"/>
            <a:ext cx="1682892" cy="239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6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Проведение совещания с сотрудниками СП ГУП «</a:t>
            </a:r>
            <a:r>
              <a:rPr lang="ru-RU" b="1" dirty="0" err="1" smtClean="0">
                <a:solidFill>
                  <a:schemeClr val="bg1"/>
                </a:solidFill>
              </a:rPr>
              <a:t>Брянскоммунэнерго</a:t>
            </a:r>
            <a:r>
              <a:rPr lang="ru-RU" b="1" dirty="0" smtClean="0">
                <a:solidFill>
                  <a:schemeClr val="bg1"/>
                </a:solidFill>
              </a:rPr>
              <a:t>» города Новозыбкова.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01993" y="285749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83" y="230590"/>
            <a:ext cx="836332" cy="1012402"/>
          </a:xfrm>
          <a:prstGeom prst="rect">
            <a:avLst/>
          </a:prstGeom>
        </p:spPr>
      </p:pic>
      <p:pic>
        <p:nvPicPr>
          <p:cNvPr id="5122" name="Picture 2" descr="E:\МОИ\ДЕНЬ ОТ\2024\ФОТО\Зрители благотворител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12898"/>
            <a:ext cx="3096344" cy="25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МОИ\ДЕНЬ ОТ\2024\ФОТО\за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28736"/>
            <a:ext cx="3528392" cy="37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48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240</Words>
  <Application>Microsoft Office PowerPoint</Application>
  <PresentationFormat>Экран (4:3)</PresentationFormat>
  <Paragraphs>24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Zhuneva_VV</dc:creator>
  <cp:lastModifiedBy>Кабинет_406_2</cp:lastModifiedBy>
  <cp:revision>131</cp:revision>
  <dcterms:created xsi:type="dcterms:W3CDTF">2023-04-14T05:17:09Z</dcterms:created>
  <dcterms:modified xsi:type="dcterms:W3CDTF">2024-05-03T13:03:53Z</dcterms:modified>
</cp:coreProperties>
</file>